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CED9-CEBD-0919-369A-41E00B89B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68F60-B496-50A6-353C-E233400CD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1A786-EF5F-91DF-19A8-9C9342417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98104-916C-4BDF-B36B-52A2EB65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AFB50-DAEE-418B-89D1-EC2CCC2A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5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909F-8D1A-6EF4-CA8E-E1DFEC3F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0AF41-EBB4-001D-0B2A-10AAB5461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EE6B-9234-5D74-DFC8-903DCF64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06979-B4D8-8CD5-98CC-1DF51235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129BE-4CF5-5D03-CA5E-D3B6A3C2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9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42F55-7FA9-412F-41E0-0A9DE9232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9DFC6-102E-3D03-BED9-E799E9513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2936B-F973-C151-F3C9-9AA1FC9C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3C0E6-20AF-926A-E8A4-F177AF72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29109-7451-8174-611E-DCBA76FD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04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423B-D164-6CC3-65CE-34E6BEDA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0732D-9671-B88E-E70F-0635E699E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9F040-302B-B254-F009-DEB1F61D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2E216-9F9F-BB54-AC00-D04C9E8C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5FA96-F61A-6576-3518-C8D210A88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8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A809-40D9-B457-5796-2C4F6EEA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22075-D01A-DAC4-C0C0-3E0354BBD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733B-659A-8D35-6394-419F1EF7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1C843-B539-C653-1B1A-390FD96F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69BD-F4C6-C5B2-8DE5-23DF037BA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5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7246-DE1C-E347-49B7-E20BAFCD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99F7-73E7-B57B-6449-E147ABDF57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22CE6-917C-CC2D-5E2B-AD9FD636F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2E73F-DCD0-65B4-1D40-3A9F68DC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AB338-B6FD-31D9-2482-C5C4F097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99B24-17F3-2A43-E94F-0506BC43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7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5BBE-A9B5-8966-6499-BA2C8942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064F0-87AC-B7F7-5DF6-4CCCECB92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C21C-25A2-882B-791A-D1B70FEBA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ED6C3-F842-D616-6964-2FA95FED5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477A2-D006-FF43-9E85-9B33350A2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D4913-018B-9925-5902-F429F7FB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3DB4B-08FC-9477-56D8-3F5A0A9E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05B34F-4E10-4A76-A320-5D8507FF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5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CF9D-90BE-73F9-0EA3-D7E08DDE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9FA01-6C0E-7FAE-3CA2-A2259218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9BAEF-A417-73D6-4E0A-9097BD96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7DB83-2AAB-576D-D572-194C4EB1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2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5D8C0-D325-D2F8-BC37-2FE6979E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9F5E8-C268-6647-814E-2CCCF4278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6D97-9BD7-11EF-917E-DBB27D92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3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134D-1C0A-011B-7E30-D7808A61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5730-4B72-4BD5-F01B-698188101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C919B-8E2F-C8DA-BF5C-27687209F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4796D-18A1-E4B3-EA68-41CE57BA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B1348-CC41-A7CF-6F91-D02975F9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C6EAB-0324-6D75-9C3F-2EC92ACE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7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C212-A874-FCEC-35D0-A95CEF54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BDEB64-3E33-F6A6-8EC5-09B7CCBADA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9BE74-78E8-01AB-A12F-7D23A984B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9296B-7A73-076E-2D2E-111999E20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FC378-476A-11B7-0BD4-3D0E520E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B5335-1BE5-41B3-0B78-DDD1E5A4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D99F2A-39BB-4AF5-1CE2-D6DB8B2D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FE0BD-AD0B-334B-F652-F12A225B7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EE99C-6A7C-1E22-9DF3-6036B0EFA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88F960-1573-40DF-8223-509415F7CFF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8AF2D-2428-07AA-1E84-2C0EE5D88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2210D-EF94-0A14-3E18-DCCAE0ABD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D6C6D4-D7BB-4F7B-9A88-22CCC8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0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3A873-C8F6-8A74-469D-7D36D78C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5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25445-480F-D1E8-DD28-704F5ED3F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9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79C50-233F-4745-E7F2-F618D1724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1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8918C-60EB-A287-F89F-FB1A4E34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0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CAF6A-CB18-07FB-667E-12D2A63F1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89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C8971-A272-5FD4-9165-8075A372C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3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0678D-9417-685F-9E00-C08D97F42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36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FE422-0B8B-16A6-DFB8-F99427B76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5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0D96B-B51B-D39A-C78E-4A8D29BA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857D8-2BAB-E44A-CCDE-8A909E788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02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6ED87-7AF9-8CA6-72AA-87F31F216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2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11386-AD44-6CB0-F8CF-25437CBD4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8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519AF-5096-44DF-8754-A2E4B00A4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50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2025-06-26T15:27:00Z</dcterms:created>
  <dcterms:modified xsi:type="dcterms:W3CDTF">2025-06-26T15:27:00Z</dcterms:modified>
</cp:coreProperties>
</file>